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71" r:id="rId7"/>
    <p:sldId id="273" r:id="rId8"/>
    <p:sldId id="261" r:id="rId9"/>
    <p:sldId id="262" r:id="rId10"/>
    <p:sldId id="263" r:id="rId11"/>
    <p:sldId id="275" r:id="rId12"/>
    <p:sldId id="264" r:id="rId13"/>
    <p:sldId id="265" r:id="rId14"/>
    <p:sldId id="266" r:id="rId15"/>
    <p:sldId id="276" r:id="rId16"/>
    <p:sldId id="267" r:id="rId17"/>
    <p:sldId id="268" r:id="rId18"/>
    <p:sldId id="269" r:id="rId19"/>
    <p:sldId id="274" r:id="rId20"/>
    <p:sldId id="272" r:id="rId21"/>
    <p:sldId id="27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125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9D39C25F-010F-9542-8583-FC3EFB3B2507}" type="datetimeFigureOut">
              <a:rPr lang="en-US" smtClean="0"/>
              <a:t>19/03/14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2336191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D39C25F-010F-9542-8583-FC3EFB3B2507}" type="datetimeFigureOut">
              <a:rPr lang="en-US" smtClean="0"/>
              <a:t>19/03/14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78355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D39C25F-010F-9542-8583-FC3EFB3B2507}" type="datetimeFigureOut">
              <a:rPr lang="en-US" smtClean="0"/>
              <a:t>19/03/14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2878809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D39C25F-010F-9542-8583-FC3EFB3B2507}" type="datetimeFigureOut">
              <a:rPr lang="en-US" smtClean="0"/>
              <a:t>19/03/14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2606963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9D39C25F-010F-9542-8583-FC3EFB3B2507}" type="datetimeFigureOut">
              <a:rPr lang="en-US" smtClean="0"/>
              <a:t>19/03/14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49294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9D39C25F-010F-9542-8583-FC3EFB3B2507}" type="datetimeFigureOut">
              <a:rPr lang="en-US" smtClean="0"/>
              <a:t>19/03/14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2035217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9D39C25F-010F-9542-8583-FC3EFB3B2507}" type="datetimeFigureOut">
              <a:rPr lang="en-US" smtClean="0"/>
              <a:t>19/03/14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3030693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9D39C25F-010F-9542-8583-FC3EFB3B2507}" type="datetimeFigureOut">
              <a:rPr lang="en-US" smtClean="0"/>
              <a:t>19/03/14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296556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39C25F-010F-9542-8583-FC3EFB3B2507}" type="datetimeFigureOut">
              <a:rPr lang="en-US" smtClean="0"/>
              <a:t>19/03/14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3741837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D39C25F-010F-9542-8583-FC3EFB3B2507}" type="datetimeFigureOut">
              <a:rPr lang="en-US" smtClean="0"/>
              <a:t>19/03/14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3490946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D39C25F-010F-9542-8583-FC3EFB3B2507}" type="datetimeFigureOut">
              <a:rPr lang="en-US" smtClean="0"/>
              <a:t>19/03/14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A9A3D2-39CE-C34E-97F0-C88F69F11CE7}" type="slidenum">
              <a:rPr lang="en-US" smtClean="0"/>
              <a:t>‹#›</a:t>
            </a:fld>
            <a:endParaRPr lang="en-US"/>
          </a:p>
        </p:txBody>
      </p:sp>
    </p:spTree>
    <p:extLst>
      <p:ext uri="{BB962C8B-B14F-4D97-AF65-F5344CB8AC3E}">
        <p14:creationId xmlns:p14="http://schemas.microsoft.com/office/powerpoint/2010/main" val="13618969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39C25F-010F-9542-8583-FC3EFB3B2507}" type="datetimeFigureOut">
              <a:rPr lang="en-US" smtClean="0"/>
              <a:t>19/03/14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9A3D2-39CE-C34E-97F0-C88F69F11CE7}" type="slidenum">
              <a:rPr lang="en-US" smtClean="0"/>
              <a:t>‹#›</a:t>
            </a:fld>
            <a:endParaRPr lang="en-US"/>
          </a:p>
        </p:txBody>
      </p:sp>
    </p:spTree>
    <p:extLst>
      <p:ext uri="{BB962C8B-B14F-4D97-AF65-F5344CB8AC3E}">
        <p14:creationId xmlns:p14="http://schemas.microsoft.com/office/powerpoint/2010/main" val="2454677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rotoroa.org.n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oc.govt.nz/parks-and-recreation/plan-and-prepare/care-codes/nz-environmental-care-cod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o.nz/maps/@-40.7998944,175.3101282,5z" TargetMode="External"/><Relationship Id="rId3" Type="http://schemas.openxmlformats.org/officeDocument/2006/relationships/hyperlink" Target="http://www.360discovery.co.nz/?gclid=CKXeybKzm70CFYHwpAod3zIAR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rotoroa.org.nz/our-heritage/watch-our-story.aspx" TargetMode="External"/><Relationship Id="rId3" Type="http://schemas.openxmlformats.org/officeDocument/2006/relationships/hyperlink" Target="http://www.rotoroa.org.nz/media/21617/rotoroa_map_a5_nov_v1%20(3).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ucklandzoo.co.nz/media/1002159/auckland-zoo-rotoroa-management-plan.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Class Trip	</a:t>
            </a:r>
            <a:endParaRPr lang="en-US" dirty="0"/>
          </a:p>
        </p:txBody>
      </p:sp>
      <p:sp>
        <p:nvSpPr>
          <p:cNvPr id="3" name="Subtitle 2"/>
          <p:cNvSpPr>
            <a:spLocks noGrp="1"/>
          </p:cNvSpPr>
          <p:nvPr>
            <p:ph type="subTitle" idx="1"/>
          </p:nvPr>
        </p:nvSpPr>
        <p:spPr/>
        <p:txBody>
          <a:bodyPr/>
          <a:lstStyle/>
          <a:p>
            <a:r>
              <a:rPr lang="en-US" dirty="0" smtClean="0"/>
              <a:t>Where are we going? </a:t>
            </a:r>
          </a:p>
          <a:p>
            <a:r>
              <a:rPr lang="en-NZ" u="sng" dirty="0" smtClean="0">
                <a:hlinkClick r:id="rId2"/>
              </a:rPr>
              <a:t>http://www.rotoroa.org.nz/</a:t>
            </a:r>
            <a:endParaRPr lang="en-AU" dirty="0" smtClean="0"/>
          </a:p>
          <a:p>
            <a:endParaRPr lang="en-US" dirty="0"/>
          </a:p>
        </p:txBody>
      </p:sp>
    </p:spTree>
    <p:extLst>
      <p:ext uri="{BB962C8B-B14F-4D97-AF65-F5344CB8AC3E}">
        <p14:creationId xmlns:p14="http://schemas.microsoft.com/office/powerpoint/2010/main" val="17569448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96896825"/>
              </p:ext>
            </p:extLst>
          </p:nvPr>
        </p:nvGraphicFramePr>
        <p:xfrm>
          <a:off x="1" y="0"/>
          <a:ext cx="9144000" cy="6858000"/>
        </p:xfrm>
        <a:graphic>
          <a:graphicData uri="http://schemas.openxmlformats.org/drawingml/2006/table">
            <a:tbl>
              <a:tblPr firstRow="1" bandRow="1">
                <a:tableStyleId>{5C22544A-7EE6-4342-B048-85BDC9FD1C3A}</a:tableStyleId>
              </a:tblPr>
              <a:tblGrid>
                <a:gridCol w="3606961"/>
                <a:gridCol w="2149961"/>
                <a:gridCol w="3387078"/>
              </a:tblGrid>
              <a:tr h="685800">
                <a:tc>
                  <a:txBody>
                    <a:bodyPr/>
                    <a:lstStyle/>
                    <a:p>
                      <a:pPr algn="ctr"/>
                      <a:r>
                        <a:rPr lang="en-US" sz="3200" dirty="0" smtClean="0"/>
                        <a:t>Danger</a:t>
                      </a:r>
                      <a:endParaRPr lang="en-US" sz="3200" dirty="0"/>
                    </a:p>
                  </a:txBody>
                  <a:tcPr/>
                </a:tc>
                <a:tc>
                  <a:txBody>
                    <a:bodyPr/>
                    <a:lstStyle/>
                    <a:p>
                      <a:pPr algn="ctr"/>
                      <a:r>
                        <a:rPr lang="en-US" sz="3200" dirty="0" smtClean="0"/>
                        <a:t>OURSELVES</a:t>
                      </a:r>
                      <a:endParaRPr lang="en-US" sz="3200" dirty="0"/>
                    </a:p>
                  </a:txBody>
                  <a:tcPr/>
                </a:tc>
                <a:tc>
                  <a:txBody>
                    <a:bodyPr/>
                    <a:lstStyle/>
                    <a:p>
                      <a:pPr algn="ctr"/>
                      <a:r>
                        <a:rPr lang="en-US" sz="3200" dirty="0" smtClean="0"/>
                        <a:t>Solution</a:t>
                      </a:r>
                      <a:endParaRPr lang="en-US" sz="3200" dirty="0"/>
                    </a:p>
                  </a:txBody>
                  <a:tcPr/>
                </a:tc>
              </a:tr>
              <a:tr h="685800">
                <a:tc>
                  <a:txBody>
                    <a:bodyPr/>
                    <a:lstStyle/>
                    <a:p>
                      <a:endParaRPr lang="en-US"/>
                    </a:p>
                  </a:txBody>
                  <a:tcPr/>
                </a:tc>
                <a:tc>
                  <a:txBody>
                    <a:bodyPr/>
                    <a:lstStyle/>
                    <a:p>
                      <a:endParaRPr lang="en-US" dirty="0"/>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5" name="Right Arrow 4"/>
          <p:cNvSpPr/>
          <p:nvPr/>
        </p:nvSpPr>
        <p:spPr>
          <a:xfrm>
            <a:off x="3910029" y="99151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3910029" y="1683165"/>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3910029" y="239220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a:off x="3910029" y="3083853"/>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a:off x="3910029" y="3723314"/>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3910029" y="429319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a:off x="3910029" y="503702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3910029" y="5641699"/>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3910029" y="6350741"/>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3601062" y="0"/>
            <a:ext cx="5542938"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65598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27505804"/>
              </p:ext>
            </p:extLst>
          </p:nvPr>
        </p:nvGraphicFramePr>
        <p:xfrm>
          <a:off x="1" y="0"/>
          <a:ext cx="9144000" cy="6858000"/>
        </p:xfrm>
        <a:graphic>
          <a:graphicData uri="http://schemas.openxmlformats.org/drawingml/2006/table">
            <a:tbl>
              <a:tblPr firstRow="1" bandRow="1">
                <a:tableStyleId>{5C22544A-7EE6-4342-B048-85BDC9FD1C3A}</a:tableStyleId>
              </a:tblPr>
              <a:tblGrid>
                <a:gridCol w="3606961"/>
                <a:gridCol w="2149961"/>
                <a:gridCol w="3387078"/>
              </a:tblGrid>
              <a:tr h="685800">
                <a:tc>
                  <a:txBody>
                    <a:bodyPr/>
                    <a:lstStyle/>
                    <a:p>
                      <a:pPr algn="ctr"/>
                      <a:r>
                        <a:rPr lang="en-US" sz="3200" dirty="0" smtClean="0"/>
                        <a:t>Danger</a:t>
                      </a:r>
                      <a:endParaRPr lang="en-US" sz="3200" dirty="0"/>
                    </a:p>
                  </a:txBody>
                  <a:tcPr/>
                </a:tc>
                <a:tc>
                  <a:txBody>
                    <a:bodyPr/>
                    <a:lstStyle/>
                    <a:p>
                      <a:pPr algn="ctr"/>
                      <a:r>
                        <a:rPr lang="en-US" sz="3200" dirty="0" smtClean="0"/>
                        <a:t>OURSELVES</a:t>
                      </a:r>
                      <a:endParaRPr lang="en-US" sz="3200" dirty="0"/>
                    </a:p>
                  </a:txBody>
                  <a:tcPr/>
                </a:tc>
                <a:tc>
                  <a:txBody>
                    <a:bodyPr/>
                    <a:lstStyle/>
                    <a:p>
                      <a:pPr algn="ctr"/>
                      <a:r>
                        <a:rPr lang="en-US" sz="3200" dirty="0" smtClean="0"/>
                        <a:t>Solution</a:t>
                      </a:r>
                      <a:endParaRPr lang="en-US" sz="3200" dirty="0"/>
                    </a:p>
                  </a:txBody>
                  <a:tcPr/>
                </a:tc>
              </a:tr>
              <a:tr h="685800">
                <a:tc>
                  <a:txBody>
                    <a:bodyPr/>
                    <a:lstStyle/>
                    <a:p>
                      <a:endParaRPr lang="en-US"/>
                    </a:p>
                  </a:txBody>
                  <a:tcPr/>
                </a:tc>
                <a:tc>
                  <a:txBody>
                    <a:bodyPr/>
                    <a:lstStyle/>
                    <a:p>
                      <a:endParaRPr lang="en-US" dirty="0"/>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5" name="Right Arrow 4"/>
          <p:cNvSpPr/>
          <p:nvPr/>
        </p:nvSpPr>
        <p:spPr>
          <a:xfrm>
            <a:off x="3910029" y="99151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3910029" y="1683165"/>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3910029" y="239220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a:off x="3910029" y="3083853"/>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a:off x="3910029" y="3723314"/>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3910029" y="429319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a:off x="3910029" y="503702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3910029" y="5641699"/>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3910029" y="6350741"/>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638595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the environment!</a:t>
            </a:r>
            <a:endParaRPr lang="en-US" dirty="0"/>
          </a:p>
        </p:txBody>
      </p:sp>
      <p:sp>
        <p:nvSpPr>
          <p:cNvPr id="3" name="Content Placeholder 2"/>
          <p:cNvSpPr>
            <a:spLocks noGrp="1"/>
          </p:cNvSpPr>
          <p:nvPr>
            <p:ph idx="1"/>
          </p:nvPr>
        </p:nvSpPr>
        <p:spPr/>
        <p:txBody>
          <a:bodyPr/>
          <a:lstStyle/>
          <a:p>
            <a:r>
              <a:rPr lang="en-US" dirty="0" smtClean="0"/>
              <a:t>Now think about the safety of the Island we are visiting. What impact/effect will we have on the environment.</a:t>
            </a:r>
          </a:p>
          <a:p>
            <a:r>
              <a:rPr lang="en-US" dirty="0" smtClean="0"/>
              <a:t>Look back at your picture/list to help you. </a:t>
            </a:r>
          </a:p>
          <a:p>
            <a:endParaRPr lang="en-US" dirty="0"/>
          </a:p>
          <a:p>
            <a:r>
              <a:rPr lang="en-US" b="1" u="sng" dirty="0" smtClean="0"/>
              <a:t>Example:</a:t>
            </a:r>
          </a:p>
          <a:p>
            <a:r>
              <a:rPr lang="en-US" dirty="0" smtClean="0"/>
              <a:t>Trampling the plants</a:t>
            </a:r>
          </a:p>
          <a:p>
            <a:r>
              <a:rPr lang="en-US" dirty="0" smtClean="0"/>
              <a:t>Disturbing the wildlife</a:t>
            </a:r>
            <a:endParaRPr lang="en-US" dirty="0"/>
          </a:p>
        </p:txBody>
      </p:sp>
    </p:spTree>
    <p:extLst>
      <p:ext uri="{BB962C8B-B14F-4D97-AF65-F5344CB8AC3E}">
        <p14:creationId xmlns:p14="http://schemas.microsoft.com/office/powerpoint/2010/main" val="125885146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Solutions – How can I keep the environment safe?</a:t>
            </a:r>
            <a:endParaRPr lang="en-US" dirty="0"/>
          </a:p>
        </p:txBody>
      </p:sp>
      <p:sp>
        <p:nvSpPr>
          <p:cNvPr id="3" name="Content Placeholder 2"/>
          <p:cNvSpPr>
            <a:spLocks noGrp="1"/>
          </p:cNvSpPr>
          <p:nvPr>
            <p:ph idx="1"/>
          </p:nvPr>
        </p:nvSpPr>
        <p:spPr/>
        <p:txBody>
          <a:bodyPr/>
          <a:lstStyle/>
          <a:p>
            <a:r>
              <a:rPr lang="en-US" dirty="0" smtClean="0"/>
              <a:t>For each impact/effect  that you came up with, think of a way to make it safe.</a:t>
            </a:r>
          </a:p>
          <a:p>
            <a:endParaRPr lang="en-US" dirty="0" smtClean="0"/>
          </a:p>
          <a:p>
            <a:pPr marL="0" indent="0">
              <a:buNone/>
            </a:pPr>
            <a:r>
              <a:rPr lang="en-US" b="1" u="sng" dirty="0" smtClean="0"/>
              <a:t>Example:</a:t>
            </a:r>
          </a:p>
          <a:p>
            <a:r>
              <a:rPr lang="en-US" dirty="0" smtClean="0"/>
              <a:t>Walk quietly and carefully</a:t>
            </a:r>
          </a:p>
          <a:p>
            <a:r>
              <a:rPr lang="en-US" dirty="0" smtClean="0"/>
              <a:t>Keep to the paths/ tracks and pay attention to where I am stepping</a:t>
            </a:r>
            <a:endParaRPr lang="en-US" dirty="0"/>
          </a:p>
        </p:txBody>
      </p:sp>
    </p:spTree>
    <p:extLst>
      <p:ext uri="{BB962C8B-B14F-4D97-AF65-F5344CB8AC3E}">
        <p14:creationId xmlns:p14="http://schemas.microsoft.com/office/powerpoint/2010/main" val="225222445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01636641"/>
              </p:ext>
            </p:extLst>
          </p:nvPr>
        </p:nvGraphicFramePr>
        <p:xfrm>
          <a:off x="1" y="0"/>
          <a:ext cx="9144000" cy="6858000"/>
        </p:xfrm>
        <a:graphic>
          <a:graphicData uri="http://schemas.openxmlformats.org/drawingml/2006/table">
            <a:tbl>
              <a:tblPr firstRow="1" bandRow="1">
                <a:tableStyleId>{10A1B5D5-9B99-4C35-A422-299274C87663}</a:tableStyleId>
              </a:tblPr>
              <a:tblGrid>
                <a:gridCol w="3218339"/>
                <a:gridCol w="2696447"/>
                <a:gridCol w="3229214"/>
              </a:tblGrid>
              <a:tr h="685800">
                <a:tc>
                  <a:txBody>
                    <a:bodyPr/>
                    <a:lstStyle/>
                    <a:p>
                      <a:pPr algn="ctr"/>
                      <a:r>
                        <a:rPr lang="en-US" sz="3200" dirty="0" smtClean="0"/>
                        <a:t>Impact/Effect</a:t>
                      </a:r>
                      <a:endParaRPr lang="en-US" sz="3200" dirty="0"/>
                    </a:p>
                  </a:txBody>
                  <a:tcPr/>
                </a:tc>
                <a:tc>
                  <a:txBody>
                    <a:bodyPr/>
                    <a:lstStyle/>
                    <a:p>
                      <a:pPr algn="ctr"/>
                      <a:r>
                        <a:rPr lang="en-US" sz="2800" dirty="0" smtClean="0"/>
                        <a:t>ENVIRONMENT</a:t>
                      </a:r>
                      <a:endParaRPr lang="en-US" sz="2800" dirty="0"/>
                    </a:p>
                  </a:txBody>
                  <a:tcPr/>
                </a:tc>
                <a:tc>
                  <a:txBody>
                    <a:bodyPr/>
                    <a:lstStyle/>
                    <a:p>
                      <a:pPr algn="ctr"/>
                      <a:r>
                        <a:rPr lang="en-US" sz="3200" dirty="0" smtClean="0"/>
                        <a:t>Solution</a:t>
                      </a:r>
                      <a:endParaRPr lang="en-US" sz="3200" dirty="0"/>
                    </a:p>
                  </a:txBody>
                  <a:tcPr/>
                </a:tc>
              </a:tr>
              <a:tr h="685800">
                <a:tc>
                  <a:txBody>
                    <a:bodyPr/>
                    <a:lstStyle/>
                    <a:p>
                      <a:endParaRPr lang="en-US"/>
                    </a:p>
                  </a:txBody>
                  <a:tcPr/>
                </a:tc>
                <a:tc>
                  <a:txBody>
                    <a:bodyPr/>
                    <a:lstStyle/>
                    <a:p>
                      <a:endParaRPr lang="en-US" dirty="0"/>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dirty="0"/>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5" name="Right Arrow 4"/>
          <p:cNvSpPr/>
          <p:nvPr/>
        </p:nvSpPr>
        <p:spPr>
          <a:xfrm>
            <a:off x="3910029" y="99151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3910029" y="1683165"/>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3910029" y="239220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a:off x="3910029" y="3083853"/>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a:off x="3910029" y="3723314"/>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3910029" y="429319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a:off x="3910029" y="503702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3910029" y="5641699"/>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3910029" y="6350741"/>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3305322" y="0"/>
            <a:ext cx="5838678"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58722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30340162"/>
              </p:ext>
            </p:extLst>
          </p:nvPr>
        </p:nvGraphicFramePr>
        <p:xfrm>
          <a:off x="1" y="0"/>
          <a:ext cx="9144000" cy="6858000"/>
        </p:xfrm>
        <a:graphic>
          <a:graphicData uri="http://schemas.openxmlformats.org/drawingml/2006/table">
            <a:tbl>
              <a:tblPr firstRow="1" bandRow="1">
                <a:tableStyleId>{10A1B5D5-9B99-4C35-A422-299274C87663}</a:tableStyleId>
              </a:tblPr>
              <a:tblGrid>
                <a:gridCol w="3218339"/>
                <a:gridCol w="2696447"/>
                <a:gridCol w="3229214"/>
              </a:tblGrid>
              <a:tr h="685800">
                <a:tc>
                  <a:txBody>
                    <a:bodyPr/>
                    <a:lstStyle/>
                    <a:p>
                      <a:pPr algn="ctr"/>
                      <a:r>
                        <a:rPr lang="en-US" sz="3200" dirty="0" smtClean="0"/>
                        <a:t>Impact/Effect</a:t>
                      </a:r>
                      <a:endParaRPr lang="en-US" sz="3200" dirty="0"/>
                    </a:p>
                  </a:txBody>
                  <a:tcPr/>
                </a:tc>
                <a:tc>
                  <a:txBody>
                    <a:bodyPr/>
                    <a:lstStyle/>
                    <a:p>
                      <a:pPr algn="ctr"/>
                      <a:r>
                        <a:rPr lang="en-US" sz="2800" dirty="0" smtClean="0"/>
                        <a:t>ENVIRONMENT</a:t>
                      </a:r>
                      <a:endParaRPr lang="en-US" sz="2800" dirty="0"/>
                    </a:p>
                  </a:txBody>
                  <a:tcPr/>
                </a:tc>
                <a:tc>
                  <a:txBody>
                    <a:bodyPr/>
                    <a:lstStyle/>
                    <a:p>
                      <a:pPr algn="ctr"/>
                      <a:r>
                        <a:rPr lang="en-US" sz="3200" dirty="0" smtClean="0"/>
                        <a:t>Solution</a:t>
                      </a:r>
                      <a:endParaRPr lang="en-US" sz="3200" dirty="0"/>
                    </a:p>
                  </a:txBody>
                  <a:tcPr/>
                </a:tc>
              </a:tr>
              <a:tr h="685800">
                <a:tc>
                  <a:txBody>
                    <a:bodyPr/>
                    <a:lstStyle/>
                    <a:p>
                      <a:endParaRPr lang="en-US"/>
                    </a:p>
                  </a:txBody>
                  <a:tcPr/>
                </a:tc>
                <a:tc>
                  <a:txBody>
                    <a:bodyPr/>
                    <a:lstStyle/>
                    <a:p>
                      <a:endParaRPr lang="en-US" dirty="0"/>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dirty="0"/>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a:p>
                  </a:txBody>
                  <a:tcPr/>
                </a:tc>
              </a:tr>
              <a:tr h="68580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5" name="Right Arrow 4"/>
          <p:cNvSpPr/>
          <p:nvPr/>
        </p:nvSpPr>
        <p:spPr>
          <a:xfrm>
            <a:off x="3910029" y="99151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3910029" y="1683165"/>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3910029" y="239220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a:off x="3910029" y="3083853"/>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a:off x="3910029" y="3723314"/>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3910029" y="4293196"/>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a:off x="3910029" y="5037028"/>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3910029" y="5641699"/>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3910029" y="6350741"/>
            <a:ext cx="1478697" cy="3479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69991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Department of Conservation</a:t>
            </a:r>
            <a:br>
              <a:rPr lang="en-US" dirty="0" smtClean="0"/>
            </a:br>
            <a:r>
              <a:rPr lang="en-US" dirty="0" smtClean="0"/>
              <a:t>Environmental Care Code</a:t>
            </a:r>
            <a:endParaRPr lang="en-US" dirty="0"/>
          </a:p>
        </p:txBody>
      </p:sp>
      <p:sp>
        <p:nvSpPr>
          <p:cNvPr id="4" name="Smiley Face 3">
            <a:hlinkClick r:id="rId2"/>
          </p:cNvPr>
          <p:cNvSpPr/>
          <p:nvPr/>
        </p:nvSpPr>
        <p:spPr>
          <a:xfrm>
            <a:off x="2087572" y="2000431"/>
            <a:ext cx="4957983" cy="3531196"/>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093199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NZ Environmental Care Code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Protect plants and wildlife</a:t>
            </a:r>
          </a:p>
          <a:p>
            <a:pPr marL="0" indent="0">
              <a:buNone/>
            </a:pPr>
            <a:r>
              <a:rPr lang="en-US" dirty="0" smtClean="0"/>
              <a:t>Remove Rubbish</a:t>
            </a:r>
          </a:p>
          <a:p>
            <a:pPr marL="0" indent="0">
              <a:buNone/>
            </a:pPr>
            <a:r>
              <a:rPr lang="en-US" dirty="0" smtClean="0"/>
              <a:t>Keep Streams and lakes clean</a:t>
            </a:r>
          </a:p>
          <a:p>
            <a:pPr marL="0" indent="0">
              <a:buNone/>
            </a:pPr>
            <a:r>
              <a:rPr lang="en-US" dirty="0" smtClean="0"/>
              <a:t>Camp carefully</a:t>
            </a:r>
          </a:p>
          <a:p>
            <a:pPr marL="0" indent="0">
              <a:buNone/>
            </a:pPr>
            <a:r>
              <a:rPr lang="en-US" dirty="0" smtClean="0"/>
              <a:t>Respect our cultural heritage</a:t>
            </a:r>
          </a:p>
          <a:p>
            <a:pPr marL="0" indent="0">
              <a:buNone/>
            </a:pPr>
            <a:r>
              <a:rPr lang="en-US" dirty="0" smtClean="0"/>
              <a:t>Keep to the track</a:t>
            </a:r>
          </a:p>
          <a:p>
            <a:pPr marL="0" indent="0">
              <a:buNone/>
            </a:pPr>
            <a:r>
              <a:rPr lang="en-US" dirty="0" smtClean="0"/>
              <a:t>Consider other people</a:t>
            </a:r>
          </a:p>
          <a:p>
            <a:pPr marL="0" indent="0">
              <a:buNone/>
            </a:pPr>
            <a:r>
              <a:rPr lang="en-US" dirty="0" smtClean="0"/>
              <a:t>Photography code</a:t>
            </a:r>
          </a:p>
          <a:p>
            <a:pPr marL="0" indent="0">
              <a:buNone/>
            </a:pPr>
            <a:endParaRPr lang="en-US" dirty="0"/>
          </a:p>
        </p:txBody>
      </p:sp>
    </p:spTree>
    <p:extLst>
      <p:ext uri="{BB962C8B-B14F-4D97-AF65-F5344CB8AC3E}">
        <p14:creationId xmlns:p14="http://schemas.microsoft.com/office/powerpoint/2010/main" val="29537072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Photography code	</a:t>
            </a:r>
            <a:endParaRPr lang="en-US" dirty="0"/>
          </a:p>
        </p:txBody>
      </p:sp>
      <p:sp>
        <p:nvSpPr>
          <p:cNvPr id="3" name="Content Placeholder 2"/>
          <p:cNvSpPr>
            <a:spLocks noGrp="1"/>
          </p:cNvSpPr>
          <p:nvPr>
            <p:ph idx="1"/>
          </p:nvPr>
        </p:nvSpPr>
        <p:spPr/>
        <p:txBody>
          <a:bodyPr/>
          <a:lstStyle/>
          <a:p>
            <a:r>
              <a:rPr lang="en-US" dirty="0" smtClean="0"/>
              <a:t>Please ask your parents to sign the photo/filming release form and return it to school. </a:t>
            </a:r>
          </a:p>
          <a:p>
            <a:endParaRPr lang="en-US" dirty="0"/>
          </a:p>
          <a:p>
            <a:r>
              <a:rPr lang="en-US" dirty="0" smtClean="0"/>
              <a:t>When taking photos:</a:t>
            </a:r>
          </a:p>
          <a:p>
            <a:r>
              <a:rPr lang="en-US" dirty="0" smtClean="0"/>
              <a:t>Keep to the track</a:t>
            </a:r>
          </a:p>
          <a:p>
            <a:r>
              <a:rPr lang="en-US" dirty="0" smtClean="0"/>
              <a:t>Keep your distance from wildlife</a:t>
            </a:r>
          </a:p>
          <a:p>
            <a:r>
              <a:rPr lang="en-US" dirty="0" smtClean="0"/>
              <a:t>Stay within publicly accessible places unless you have permission for access. </a:t>
            </a:r>
            <a:endParaRPr lang="en-US" dirty="0"/>
          </a:p>
        </p:txBody>
      </p:sp>
    </p:spTree>
    <p:extLst>
      <p:ext uri="{BB962C8B-B14F-4D97-AF65-F5344CB8AC3E}">
        <p14:creationId xmlns:p14="http://schemas.microsoft.com/office/powerpoint/2010/main" val="23819165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3617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Rotoroa</a:t>
            </a:r>
            <a:r>
              <a:rPr lang="en-US" dirty="0" smtClean="0"/>
              <a:t> Island – Where is it in relation to us?</a:t>
            </a:r>
            <a:endParaRPr lang="en-US" dirty="0"/>
          </a:p>
        </p:txBody>
      </p:sp>
      <p:pic>
        <p:nvPicPr>
          <p:cNvPr id="4" name="Content Placeholder 3" descr="Screen shot 2014-03-18 at 6.52.52 PM.png"/>
          <p:cNvPicPr>
            <a:picLocks noGrp="1" noChangeAspect="1"/>
          </p:cNvPicPr>
          <p:nvPr>
            <p:ph idx="1"/>
          </p:nvPr>
        </p:nvPicPr>
        <p:blipFill>
          <a:blip r:embed="rId2">
            <a:extLst>
              <a:ext uri="{28A0092B-C50C-407E-A947-70E740481C1C}">
                <a14:useLocalDpi xmlns:a14="http://schemas.microsoft.com/office/drawing/2010/main" val="0"/>
              </a:ext>
            </a:extLst>
          </a:blip>
          <a:srcRect t="2129" b="2129"/>
          <a:stretch>
            <a:fillRect/>
          </a:stretch>
        </p:blipFill>
        <p:spPr/>
      </p:pic>
    </p:spTree>
    <p:extLst>
      <p:ext uri="{BB962C8B-B14F-4D97-AF65-F5344CB8AC3E}">
        <p14:creationId xmlns:p14="http://schemas.microsoft.com/office/powerpoint/2010/main" val="384933058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NZ" dirty="0" smtClean="0"/>
              <a:t>What could we look out for on the way?</a:t>
            </a:r>
            <a:r>
              <a:rPr lang="en-AU" dirty="0" smtClean="0"/>
              <a:t/>
            </a:r>
            <a:br>
              <a:rPr lang="en-AU" dirty="0" smtClean="0"/>
            </a:br>
            <a:endParaRPr lang="en-US" dirty="0"/>
          </a:p>
        </p:txBody>
      </p:sp>
      <p:sp>
        <p:nvSpPr>
          <p:cNvPr id="3" name="Content Placeholder 2"/>
          <p:cNvSpPr>
            <a:spLocks noGrp="1"/>
          </p:cNvSpPr>
          <p:nvPr>
            <p:ph idx="1"/>
          </p:nvPr>
        </p:nvSpPr>
        <p:spPr/>
        <p:txBody>
          <a:bodyPr>
            <a:normAutofit/>
          </a:bodyPr>
          <a:lstStyle/>
          <a:p>
            <a:r>
              <a:rPr lang="en-NZ" dirty="0" smtClean="0"/>
              <a:t>Hauraki gulf islands, seabirds, sea mammals, other people using the marine park, lighthouse...</a:t>
            </a:r>
            <a:endParaRPr lang="en-AU" dirty="0" smtClean="0"/>
          </a:p>
          <a:p>
            <a:r>
              <a:rPr lang="en-AU" u="sng" dirty="0" smtClean="0"/>
              <a:t>http://</a:t>
            </a:r>
            <a:r>
              <a:rPr lang="en-AU" u="sng" dirty="0" err="1" smtClean="0"/>
              <a:t>aucklandnz.com</a:t>
            </a:r>
            <a:r>
              <a:rPr lang="en-AU" u="sng" dirty="0" smtClean="0"/>
              <a:t>/downloads/</a:t>
            </a:r>
            <a:r>
              <a:rPr lang="en-AU" u="sng" dirty="0" err="1" smtClean="0"/>
              <a:t>Hauraki_Gulf_Island_Map.pdf</a:t>
            </a:r>
            <a:endParaRPr lang="en-US" dirty="0"/>
          </a:p>
        </p:txBody>
      </p:sp>
    </p:spTree>
    <p:extLst>
      <p:ext uri="{BB962C8B-B14F-4D97-AF65-F5344CB8AC3E}">
        <p14:creationId xmlns:p14="http://schemas.microsoft.com/office/powerpoint/2010/main" val="399287806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about Wildlife that are on/will be on </a:t>
            </a:r>
            <a:r>
              <a:rPr lang="en-US" dirty="0" err="1" smtClean="0"/>
              <a:t>Rotoroa</a:t>
            </a:r>
            <a:r>
              <a:rPr lang="en-US" dirty="0" smtClean="0"/>
              <a:t> Island</a:t>
            </a:r>
            <a:endParaRPr lang="en-US" dirty="0"/>
          </a:p>
        </p:txBody>
      </p:sp>
      <p:sp>
        <p:nvSpPr>
          <p:cNvPr id="3" name="Content Placeholder 2"/>
          <p:cNvSpPr>
            <a:spLocks noGrp="1"/>
          </p:cNvSpPr>
          <p:nvPr>
            <p:ph idx="1"/>
          </p:nvPr>
        </p:nvSpPr>
        <p:spPr/>
        <p:txBody>
          <a:bodyPr/>
          <a:lstStyle/>
          <a:p>
            <a:r>
              <a:rPr lang="en-US" dirty="0" smtClean="0"/>
              <a:t>http://</a:t>
            </a:r>
            <a:r>
              <a:rPr lang="en-US" dirty="0" err="1" smtClean="0"/>
              <a:t>www.aucklandzoo.co.nz</a:t>
            </a:r>
            <a:r>
              <a:rPr lang="en-US" dirty="0" smtClean="0"/>
              <a:t>/conservation/</a:t>
            </a:r>
            <a:r>
              <a:rPr lang="en-US" dirty="0" err="1" smtClean="0"/>
              <a:t>rotoroa-island.aspx</a:t>
            </a:r>
            <a:endParaRPr lang="en-US" dirty="0"/>
          </a:p>
        </p:txBody>
      </p:sp>
    </p:spTree>
    <p:extLst>
      <p:ext uri="{BB962C8B-B14F-4D97-AF65-F5344CB8AC3E}">
        <p14:creationId xmlns:p14="http://schemas.microsoft.com/office/powerpoint/2010/main" val="18028868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1600" dirty="0" smtClean="0"/>
              <a:t>Plan the trip</a:t>
            </a:r>
            <a:br>
              <a:rPr lang="en-US" sz="1600" dirty="0" smtClean="0"/>
            </a:br>
            <a:r>
              <a:rPr lang="en-NZ" sz="1600" dirty="0" smtClean="0"/>
              <a:t>Use google maps to locate Rotoroa Island</a:t>
            </a:r>
            <a:r>
              <a:rPr lang="en-AU" sz="1600" dirty="0" smtClean="0"/>
              <a:t/>
            </a:r>
            <a:br>
              <a:rPr lang="en-AU" sz="1600" dirty="0" smtClean="0"/>
            </a:br>
            <a:r>
              <a:rPr lang="en-US" sz="1600" dirty="0" smtClean="0"/>
              <a:t>	</a:t>
            </a:r>
            <a:endParaRPr lang="en-US" sz="1600" dirty="0"/>
          </a:p>
        </p:txBody>
      </p:sp>
      <p:sp>
        <p:nvSpPr>
          <p:cNvPr id="3" name="Content Placeholder 2"/>
          <p:cNvSpPr>
            <a:spLocks noGrp="1"/>
          </p:cNvSpPr>
          <p:nvPr>
            <p:ph idx="1"/>
          </p:nvPr>
        </p:nvSpPr>
        <p:spPr/>
        <p:txBody>
          <a:bodyPr/>
          <a:lstStyle/>
          <a:p>
            <a:pPr marL="0" indent="0">
              <a:buNone/>
            </a:pPr>
            <a:r>
              <a:rPr lang="en-US" dirty="0" smtClean="0"/>
              <a:t>Which mode/s of transport will we need?</a:t>
            </a:r>
          </a:p>
          <a:p>
            <a:pPr marL="0" indent="0">
              <a:buNone/>
            </a:pPr>
            <a:endParaRPr lang="en-US" dirty="0" smtClean="0"/>
          </a:p>
          <a:p>
            <a:pPr marL="0" indent="0">
              <a:buNone/>
            </a:pPr>
            <a:r>
              <a:rPr lang="en-US" dirty="0" smtClean="0"/>
              <a:t>How long with it take us to get to Quay Street Auckland City? </a:t>
            </a:r>
            <a:endParaRPr lang="en-US" dirty="0"/>
          </a:p>
          <a:p>
            <a:pPr marL="0" indent="0">
              <a:buNone/>
            </a:pPr>
            <a:endParaRPr lang="en-US" dirty="0" smtClean="0"/>
          </a:p>
          <a:p>
            <a:pPr marL="0" indent="0">
              <a:buNone/>
            </a:pPr>
            <a:r>
              <a:rPr lang="en-US" dirty="0" smtClean="0"/>
              <a:t>How long will it take us to get from Quay Street to </a:t>
            </a:r>
            <a:r>
              <a:rPr lang="en-US" dirty="0" err="1" smtClean="0"/>
              <a:t>Rotoroa</a:t>
            </a:r>
            <a:r>
              <a:rPr lang="en-US" dirty="0" smtClean="0"/>
              <a:t> Island?</a:t>
            </a:r>
            <a:endParaRPr lang="en-US" dirty="0"/>
          </a:p>
        </p:txBody>
      </p:sp>
      <p:sp>
        <p:nvSpPr>
          <p:cNvPr id="4" name="Smiley Face 3">
            <a:hlinkClick r:id="rId2"/>
          </p:cNvPr>
          <p:cNvSpPr/>
          <p:nvPr/>
        </p:nvSpPr>
        <p:spPr>
          <a:xfrm>
            <a:off x="3479287" y="3270270"/>
            <a:ext cx="922011" cy="695802"/>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miley Face 4">
            <a:hlinkClick r:id="rId3"/>
          </p:cNvPr>
          <p:cNvSpPr/>
          <p:nvPr/>
        </p:nvSpPr>
        <p:spPr>
          <a:xfrm>
            <a:off x="3844612" y="5018473"/>
            <a:ext cx="1148164" cy="991518"/>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93829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environment is it?</a:t>
            </a:r>
            <a:endParaRPr lang="en-US" dirty="0"/>
          </a:p>
        </p:txBody>
      </p:sp>
      <p:sp>
        <p:nvSpPr>
          <p:cNvPr id="3" name="Content Placeholder 2"/>
          <p:cNvSpPr>
            <a:spLocks noGrp="1"/>
          </p:cNvSpPr>
          <p:nvPr>
            <p:ph idx="1"/>
          </p:nvPr>
        </p:nvSpPr>
        <p:spPr/>
        <p:txBody>
          <a:bodyPr/>
          <a:lstStyle/>
          <a:p>
            <a:r>
              <a:rPr lang="en-US" dirty="0" smtClean="0"/>
              <a:t>What do you already know?</a:t>
            </a:r>
          </a:p>
          <a:p>
            <a:r>
              <a:rPr lang="en-US" dirty="0" smtClean="0"/>
              <a:t>What do you think you will see there? – Make a list of draw a picture.</a:t>
            </a:r>
          </a:p>
          <a:p>
            <a:r>
              <a:rPr lang="en-US" dirty="0" smtClean="0"/>
              <a:t>What is a sanctuary? </a:t>
            </a:r>
          </a:p>
          <a:p>
            <a:endParaRPr lang="en-US" dirty="0"/>
          </a:p>
        </p:txBody>
      </p:sp>
    </p:spTree>
    <p:extLst>
      <p:ext uri="{BB962C8B-B14F-4D97-AF65-F5344CB8AC3E}">
        <p14:creationId xmlns:p14="http://schemas.microsoft.com/office/powerpoint/2010/main" val="33212236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Sanctuary</a:t>
            </a:r>
            <a:endParaRPr lang="en-US" dirty="0"/>
          </a:p>
        </p:txBody>
      </p:sp>
      <p:pic>
        <p:nvPicPr>
          <p:cNvPr id="4" name="Content Placeholder 3" descr="Screen shot 2014-03-18 at 7.07.50 PM.png"/>
          <p:cNvPicPr>
            <a:picLocks noGrp="1" noChangeAspect="1"/>
          </p:cNvPicPr>
          <p:nvPr>
            <p:ph idx="1"/>
          </p:nvPr>
        </p:nvPicPr>
        <p:blipFill>
          <a:blip r:embed="rId2">
            <a:extLst>
              <a:ext uri="{28A0092B-C50C-407E-A947-70E740481C1C}">
                <a14:useLocalDpi xmlns:a14="http://schemas.microsoft.com/office/drawing/2010/main" val="0"/>
              </a:ext>
            </a:extLst>
          </a:blip>
          <a:srcRect l="3660" r="3660"/>
          <a:stretch>
            <a:fillRect/>
          </a:stretch>
        </p:blipFill>
        <p:spPr>
          <a:xfrm>
            <a:off x="1" y="-1"/>
            <a:ext cx="9144000" cy="5983899"/>
          </a:xfrm>
        </p:spPr>
      </p:pic>
    </p:spTree>
    <p:extLst>
      <p:ext uri="{BB962C8B-B14F-4D97-AF65-F5344CB8AC3E}">
        <p14:creationId xmlns:p14="http://schemas.microsoft.com/office/powerpoint/2010/main" val="18485157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environment is it?</a:t>
            </a:r>
            <a:endParaRPr lang="en-US" dirty="0"/>
          </a:p>
        </p:txBody>
      </p:sp>
      <p:sp>
        <p:nvSpPr>
          <p:cNvPr id="3" name="Content Placeholder 2"/>
          <p:cNvSpPr>
            <a:spLocks noGrp="1"/>
          </p:cNvSpPr>
          <p:nvPr>
            <p:ph idx="1"/>
          </p:nvPr>
        </p:nvSpPr>
        <p:spPr/>
        <p:txBody>
          <a:bodyPr>
            <a:normAutofit fontScale="70000" lnSpcReduction="20000"/>
          </a:bodyPr>
          <a:lstStyle/>
          <a:p>
            <a:pPr lvl="0"/>
            <a:r>
              <a:rPr lang="en-NZ" b="1" dirty="0"/>
              <a:t>Look at the photos of Rotoroa Island provided. </a:t>
            </a:r>
            <a:r>
              <a:rPr lang="en-NZ" dirty="0"/>
              <a:t>What kind of place/ environment is it</a:t>
            </a:r>
            <a:r>
              <a:rPr lang="en-NZ" dirty="0" smtClean="0"/>
              <a:t>?</a:t>
            </a:r>
          </a:p>
          <a:p>
            <a:pPr lvl="0"/>
            <a:endParaRPr lang="en-AU" dirty="0"/>
          </a:p>
          <a:p>
            <a:r>
              <a:rPr lang="en-NZ" b="1" dirty="0" smtClean="0"/>
              <a:t>Look </a:t>
            </a:r>
            <a:r>
              <a:rPr lang="en-NZ" b="1" dirty="0"/>
              <a:t>at a visitor map</a:t>
            </a:r>
            <a:r>
              <a:rPr lang="en-NZ" b="1" dirty="0" smtClean="0"/>
              <a:t>:</a:t>
            </a:r>
            <a:endParaRPr lang="en-NZ" u="sng" dirty="0"/>
          </a:p>
          <a:p>
            <a:r>
              <a:rPr lang="en-NZ" dirty="0" smtClean="0"/>
              <a:t>What </a:t>
            </a:r>
            <a:r>
              <a:rPr lang="en-NZ" dirty="0"/>
              <a:t>features do you notice? Environments? Facilities for visitors?</a:t>
            </a:r>
            <a:endParaRPr lang="en-AU" dirty="0"/>
          </a:p>
          <a:p>
            <a:r>
              <a:rPr lang="en-NZ" b="1" dirty="0"/>
              <a:t>Watch our story: Rotoroa – An Island Apart</a:t>
            </a:r>
            <a:endParaRPr lang="en-AU" dirty="0"/>
          </a:p>
          <a:p>
            <a:r>
              <a:rPr lang="en-NZ" u="sng" dirty="0">
                <a:hlinkClick r:id="rId2"/>
              </a:rPr>
              <a:t>http://www.rotoroa.org.nz/our-heritage/watch-our-story.aspx</a:t>
            </a:r>
            <a:endParaRPr lang="en-AU" dirty="0"/>
          </a:p>
          <a:p>
            <a:r>
              <a:rPr lang="en-NZ" dirty="0"/>
              <a:t>       What is special about Rotoroa Island?</a:t>
            </a:r>
            <a:endParaRPr lang="en-AU" dirty="0"/>
          </a:p>
          <a:p>
            <a:r>
              <a:rPr lang="en-NZ" dirty="0"/>
              <a:t>How have people interacted with the environment on Rotoroa Island in the past?</a:t>
            </a:r>
            <a:endParaRPr lang="en-AU" dirty="0"/>
          </a:p>
          <a:p>
            <a:r>
              <a:rPr lang="en-NZ" dirty="0"/>
              <a:t>How has Rotoroa Island been an important place for many people in the past?</a:t>
            </a:r>
            <a:endParaRPr lang="en-AU" dirty="0"/>
          </a:p>
          <a:p>
            <a:r>
              <a:rPr lang="en-NZ" dirty="0"/>
              <a:t>How is it important now?</a:t>
            </a:r>
            <a:endParaRPr lang="en-AU" dirty="0"/>
          </a:p>
          <a:p>
            <a:r>
              <a:rPr lang="en-NZ" dirty="0"/>
              <a:t>What is happening on Rotoroa Island now? Who is involved?</a:t>
            </a:r>
            <a:endParaRPr lang="en-AU" dirty="0"/>
          </a:p>
          <a:p>
            <a:endParaRPr lang="en-US" dirty="0"/>
          </a:p>
        </p:txBody>
      </p:sp>
      <p:sp>
        <p:nvSpPr>
          <p:cNvPr id="4" name="Smiley Face 3">
            <a:hlinkClick r:id="rId3"/>
          </p:cNvPr>
          <p:cNvSpPr/>
          <p:nvPr/>
        </p:nvSpPr>
        <p:spPr>
          <a:xfrm>
            <a:off x="3583665" y="2313542"/>
            <a:ext cx="1130768" cy="626222"/>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14323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wildlife is on/will be on </a:t>
            </a:r>
            <a:r>
              <a:rPr lang="en-US" dirty="0" err="1" smtClean="0"/>
              <a:t>Rotoroa</a:t>
            </a:r>
            <a:r>
              <a:rPr lang="en-US" dirty="0" smtClean="0"/>
              <a:t>?</a:t>
            </a:r>
            <a:endParaRPr lang="en-US" dirty="0"/>
          </a:p>
        </p:txBody>
      </p:sp>
      <p:sp>
        <p:nvSpPr>
          <p:cNvPr id="3" name="Content Placeholder 2"/>
          <p:cNvSpPr>
            <a:spLocks noGrp="1"/>
          </p:cNvSpPr>
          <p:nvPr>
            <p:ph idx="1"/>
          </p:nvPr>
        </p:nvSpPr>
        <p:spPr/>
        <p:txBody>
          <a:bodyPr/>
          <a:lstStyle/>
          <a:p>
            <a:r>
              <a:rPr lang="en-US" dirty="0" err="1" smtClean="0"/>
              <a:t>Pg</a:t>
            </a:r>
            <a:r>
              <a:rPr lang="en-US" dirty="0" smtClean="0"/>
              <a:t> 12</a:t>
            </a:r>
            <a:endParaRPr lang="en-US" dirty="0"/>
          </a:p>
        </p:txBody>
      </p:sp>
      <p:sp>
        <p:nvSpPr>
          <p:cNvPr id="4" name="Smiley Face 3">
            <a:hlinkClick r:id="rId2"/>
          </p:cNvPr>
          <p:cNvSpPr/>
          <p:nvPr/>
        </p:nvSpPr>
        <p:spPr>
          <a:xfrm>
            <a:off x="2191951" y="1417638"/>
            <a:ext cx="1844021" cy="1809086"/>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91220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DANGER!</a:t>
            </a:r>
            <a:endParaRPr lang="en-US" dirty="0"/>
          </a:p>
        </p:txBody>
      </p:sp>
      <p:sp>
        <p:nvSpPr>
          <p:cNvPr id="3" name="Content Placeholder 2"/>
          <p:cNvSpPr>
            <a:spLocks noGrp="1"/>
          </p:cNvSpPr>
          <p:nvPr>
            <p:ph idx="1"/>
          </p:nvPr>
        </p:nvSpPr>
        <p:spPr/>
        <p:txBody>
          <a:bodyPr/>
          <a:lstStyle/>
          <a:p>
            <a:r>
              <a:rPr lang="en-US" dirty="0" smtClean="0"/>
              <a:t>Think about dangers to ourselves or our classmates that we may come across on our trip? Look back at your pictures or lists of what you thought we might see there. </a:t>
            </a:r>
          </a:p>
          <a:p>
            <a:endParaRPr lang="en-US" dirty="0"/>
          </a:p>
          <a:p>
            <a:pPr marL="0" indent="0">
              <a:buNone/>
            </a:pPr>
            <a:r>
              <a:rPr lang="en-US" b="1" u="sng" dirty="0" smtClean="0"/>
              <a:t>Example:</a:t>
            </a:r>
          </a:p>
          <a:p>
            <a:r>
              <a:rPr lang="en-US" dirty="0" smtClean="0"/>
              <a:t>Lost in the bush</a:t>
            </a:r>
          </a:p>
          <a:p>
            <a:r>
              <a:rPr lang="en-US" dirty="0" smtClean="0"/>
              <a:t>Heat stroke</a:t>
            </a:r>
            <a:endParaRPr lang="en-US" dirty="0"/>
          </a:p>
        </p:txBody>
      </p:sp>
    </p:spTree>
    <p:extLst>
      <p:ext uri="{BB962C8B-B14F-4D97-AF65-F5344CB8AC3E}">
        <p14:creationId xmlns:p14="http://schemas.microsoft.com/office/powerpoint/2010/main" val="11184230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it Safe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For each danger that you came up with, think of a way to make it safe.</a:t>
            </a:r>
          </a:p>
          <a:p>
            <a:r>
              <a:rPr lang="en-NZ" dirty="0"/>
              <a:t>Consider people, equipment and the environment.</a:t>
            </a:r>
            <a:endParaRPr lang="en-AU" dirty="0"/>
          </a:p>
          <a:p>
            <a:r>
              <a:rPr lang="en-NZ" dirty="0"/>
              <a:t>On the bus, ferry and on Rotoroa Island</a:t>
            </a:r>
            <a:r>
              <a:rPr lang="en-NZ" dirty="0" smtClean="0"/>
              <a:t>.</a:t>
            </a:r>
            <a:endParaRPr lang="en-AU" dirty="0" smtClean="0"/>
          </a:p>
          <a:p>
            <a:pPr marL="0" indent="0">
              <a:buNone/>
            </a:pPr>
            <a:endParaRPr lang="en-US" dirty="0"/>
          </a:p>
          <a:p>
            <a:pPr marL="0" indent="0">
              <a:buNone/>
            </a:pPr>
            <a:r>
              <a:rPr lang="en-US" b="1" u="sng" dirty="0" smtClean="0"/>
              <a:t>Example:</a:t>
            </a:r>
          </a:p>
          <a:p>
            <a:r>
              <a:rPr lang="en-US" dirty="0" smtClean="0"/>
              <a:t>Stay with my group.</a:t>
            </a:r>
          </a:p>
          <a:p>
            <a:r>
              <a:rPr lang="en-US" dirty="0" smtClean="0"/>
              <a:t>Carry plenty of water  and wear a hat. </a:t>
            </a:r>
          </a:p>
        </p:txBody>
      </p:sp>
    </p:spTree>
    <p:extLst>
      <p:ext uri="{BB962C8B-B14F-4D97-AF65-F5344CB8AC3E}">
        <p14:creationId xmlns:p14="http://schemas.microsoft.com/office/powerpoint/2010/main" val="10624294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210</TotalTime>
  <Words>588</Words>
  <Application>Microsoft Macintosh PowerPoint</Application>
  <PresentationFormat>On-screen Show (4:3)</PresentationFormat>
  <Paragraphs>90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Class Trip </vt:lpstr>
      <vt:lpstr>Rotoroa Island – Where is it in relation to us?</vt:lpstr>
      <vt:lpstr>Plan the trip Use google maps to locate Rotoroa Island  </vt:lpstr>
      <vt:lpstr>What kind of environment is it?</vt:lpstr>
      <vt:lpstr>Sanctuary</vt:lpstr>
      <vt:lpstr>What kind of environment is it?</vt:lpstr>
      <vt:lpstr>What wildlife is on/will be on Rotoroa?</vt:lpstr>
      <vt:lpstr>DANGER!</vt:lpstr>
      <vt:lpstr>Make it Safe</vt:lpstr>
      <vt:lpstr>PowerPoint Presentation</vt:lpstr>
      <vt:lpstr>PowerPoint Presentation</vt:lpstr>
      <vt:lpstr>Impact on the environment!</vt:lpstr>
      <vt:lpstr>Solutions – How can I keep the environment safe?</vt:lpstr>
      <vt:lpstr>PowerPoint Presentation</vt:lpstr>
      <vt:lpstr>PowerPoint Presentation</vt:lpstr>
      <vt:lpstr>Department of Conservation Environmental Care Code</vt:lpstr>
      <vt:lpstr>NZ Environmental Care Code</vt:lpstr>
      <vt:lpstr>Photography code </vt:lpstr>
      <vt:lpstr>PowerPoint Presentation</vt:lpstr>
      <vt:lpstr>What could we look out for on the way? </vt:lpstr>
      <vt:lpstr>Information about Wildlife that are on/will be on Rotoroa Island</vt:lpstr>
    </vt:vector>
  </TitlesOfParts>
  <Company>Willowbank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 Trip </dc:title>
  <dc:creator>Carmel Grace</dc:creator>
  <cp:lastModifiedBy>Carmel Grace</cp:lastModifiedBy>
  <cp:revision>10</cp:revision>
  <dcterms:created xsi:type="dcterms:W3CDTF">2014-03-18T05:51:51Z</dcterms:created>
  <dcterms:modified xsi:type="dcterms:W3CDTF">2014-03-18T19:22:24Z</dcterms:modified>
</cp:coreProperties>
</file>